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6" r:id="rId8"/>
    <p:sldId id="269" r:id="rId9"/>
    <p:sldId id="267" r:id="rId10"/>
    <p:sldId id="268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889A636-F5BA-4F42-B0F3-7FF569553603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D9ABB55-CC22-43FC-A78C-646662084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11SvDtPBh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28576"/>
          </a:xfrm>
        </p:spPr>
        <p:txBody>
          <a:bodyPr>
            <a:normAutofit/>
          </a:bodyPr>
          <a:lstStyle/>
          <a:p>
            <a:r>
              <a:rPr lang="es-E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gl-E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enerxías</a:t>
            </a:r>
            <a:r>
              <a:rPr lang="es-E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.~</a:t>
            </a:r>
            <a:endParaRPr lang="es-E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5589240"/>
            <a:ext cx="3848472" cy="105767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Paqui Leis Moledo.  3ºA-ESO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476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http://www.youtube.com/watch?v=M11SvDtPBhA</a:t>
            </a:r>
            <a:endParaRPr lang="es-E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Enerxía hidráulica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gl-ES" dirty="0" smtClean="0"/>
              <a:t>Consiste en converter a enerxía cinética da auga en movemento en enerxía eléctrica. Non contamina pero supón un grande impacto ambiental.</a:t>
            </a:r>
            <a:endParaRPr lang="gl-ES" dirty="0"/>
          </a:p>
        </p:txBody>
      </p:sp>
      <p:pic>
        <p:nvPicPr>
          <p:cNvPr id="5" name="4 Marcador de contenido" descr="fototrabajobiologia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60848"/>
            <a:ext cx="4038600" cy="319828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Enerxía eólica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gl-ES" dirty="0" smtClean="0"/>
              <a:t>Captura a enerxía cinética do vento e transformala en electricidade mediante aeroxeradores, estes sitúanse nos parques eólicos.</a:t>
            </a:r>
            <a:endParaRPr lang="gl-ES" dirty="0"/>
          </a:p>
        </p:txBody>
      </p:sp>
      <p:pic>
        <p:nvPicPr>
          <p:cNvPr id="5" name="4 Marcador de contenido" descr="fototrabajobiologia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88840"/>
            <a:ext cx="4038600" cy="351105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Enerxía solar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gl-ES" dirty="0" smtClean="0"/>
              <a:t>Para aproveitar esta forma de enerxía, utilízanse os paneis solares. A enerxía destínase xeralmente para a calefacción e para a obtención de auga quente. Existen centrais solares que obteñen enerxía eléctrica (fotovoltaicas).</a:t>
            </a:r>
            <a:endParaRPr lang="gl-ES" dirty="0"/>
          </a:p>
        </p:txBody>
      </p:sp>
      <p:pic>
        <p:nvPicPr>
          <p:cNvPr id="5" name="4 Marcador de contenido" descr="fototrabajobiologia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060848"/>
            <a:ext cx="4269945" cy="374441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A biomasa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gl-ES" dirty="0" smtClean="0"/>
              <a:t>Quéimanse materiais orgánicos para obter enerxía. Resulta barata pero emite dióxido de carbono á atmosfera. Tamén se cultivan plantas para obter biocombustibles, que serven como substitutos das gasolinas.</a:t>
            </a:r>
            <a:endParaRPr lang="gl-ES" dirty="0"/>
          </a:p>
        </p:txBody>
      </p:sp>
      <p:pic>
        <p:nvPicPr>
          <p:cNvPr id="5" name="4 Marcador de contenido" descr="fototrabajobiologia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132856"/>
            <a:ext cx="3985192" cy="324036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 </a:t>
            </a:r>
            <a:r>
              <a:rPr lang="es-ES" dirty="0" err="1" smtClean="0"/>
              <a:t>hidróxeno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principio resulta ser </a:t>
            </a:r>
            <a:r>
              <a:rPr lang="es-ES" dirty="0" err="1" smtClean="0"/>
              <a:t>unha</a:t>
            </a:r>
            <a:r>
              <a:rPr lang="es-ES" dirty="0" smtClean="0"/>
              <a:t> </a:t>
            </a:r>
            <a:r>
              <a:rPr lang="es-ES" dirty="0" err="1" smtClean="0"/>
              <a:t>fonte</a:t>
            </a:r>
            <a:r>
              <a:rPr lang="es-ES" dirty="0" smtClean="0"/>
              <a:t> de </a:t>
            </a:r>
            <a:r>
              <a:rPr lang="es-ES" dirty="0" err="1" smtClean="0"/>
              <a:t>enerxía</a:t>
            </a:r>
            <a:r>
              <a:rPr lang="es-ES" dirty="0" smtClean="0"/>
              <a:t> </a:t>
            </a:r>
            <a:r>
              <a:rPr lang="es-ES" dirty="0" err="1" smtClean="0"/>
              <a:t>moi</a:t>
            </a:r>
            <a:r>
              <a:rPr lang="es-ES" dirty="0" smtClean="0"/>
              <a:t> </a:t>
            </a:r>
            <a:r>
              <a:rPr lang="es-ES" dirty="0" err="1" smtClean="0"/>
              <a:t>limpa</a:t>
            </a:r>
            <a:r>
              <a:rPr lang="es-ES" dirty="0" smtClean="0"/>
              <a:t>, porque cando se </a:t>
            </a:r>
            <a:r>
              <a:rPr lang="es-ES" dirty="0" err="1" smtClean="0"/>
              <a:t>queima</a:t>
            </a:r>
            <a:r>
              <a:rPr lang="es-ES" dirty="0" smtClean="0"/>
              <a:t> </a:t>
            </a:r>
            <a:r>
              <a:rPr lang="es-ES" dirty="0" err="1" smtClean="0"/>
              <a:t>só</a:t>
            </a:r>
            <a:r>
              <a:rPr lang="es-ES" dirty="0" smtClean="0"/>
              <a:t> produce </a:t>
            </a:r>
            <a:r>
              <a:rPr lang="es-ES" dirty="0" err="1" smtClean="0"/>
              <a:t>auga</a:t>
            </a:r>
            <a:r>
              <a:rPr lang="es-ES" dirty="0" smtClean="0"/>
              <a:t>. Pero no proceso de obtención de </a:t>
            </a:r>
            <a:r>
              <a:rPr lang="es-ES" dirty="0" err="1" smtClean="0"/>
              <a:t>hidróxeno</a:t>
            </a:r>
            <a:r>
              <a:rPr lang="es-ES" dirty="0" smtClean="0"/>
              <a:t> </a:t>
            </a:r>
            <a:r>
              <a:rPr lang="es-ES" dirty="0" err="1" smtClean="0"/>
              <a:t>libérase</a:t>
            </a:r>
            <a:r>
              <a:rPr lang="es-ES" dirty="0" smtClean="0"/>
              <a:t> dióxido de carbono.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399032"/>
          </a:xfrm>
        </p:spPr>
        <p:txBody>
          <a:bodyPr/>
          <a:lstStyle/>
          <a:p>
            <a:r>
              <a:rPr lang="es-ES" b="1" dirty="0" smtClean="0"/>
              <a:t>FIN.~</a:t>
            </a:r>
            <a:endParaRPr lang="es-E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PODEN SER: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dirty="0" smtClean="0"/>
              <a:t>Renovables: aquelas que non se esgotan aínda que se utilicen en gran cantidade. </a:t>
            </a:r>
          </a:p>
          <a:p>
            <a:r>
              <a:rPr lang="gl-ES" dirty="0" smtClean="0"/>
              <a:t>Non renovables: recursos dos que existen uns depósitos limitados ou cuxa rexeneración é  moi lenta e polo tanto, poden chegar a esgotarse.</a:t>
            </a:r>
            <a:endParaRPr lang="gl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/>
          <a:lstStyle/>
          <a:p>
            <a:pPr algn="ctr"/>
            <a:r>
              <a:rPr lang="es-ES" u="sng" dirty="0" smtClean="0"/>
              <a:t>ENERXÍAS NON RENOVABLES</a:t>
            </a:r>
            <a:endParaRPr lang="es-ES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 carbón.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Utilízase</a:t>
            </a:r>
            <a:r>
              <a:rPr lang="es-ES" dirty="0" smtClean="0"/>
              <a:t> principalmente para producir </a:t>
            </a:r>
            <a:r>
              <a:rPr lang="es-ES" dirty="0" err="1" smtClean="0"/>
              <a:t>enerxía</a:t>
            </a:r>
            <a:r>
              <a:rPr lang="es-ES" dirty="0" smtClean="0"/>
              <a:t> eléctrica </a:t>
            </a:r>
            <a:r>
              <a:rPr lang="es-ES" dirty="0" err="1" smtClean="0"/>
              <a:t>nas</a:t>
            </a:r>
            <a:r>
              <a:rPr lang="es-ES" dirty="0" smtClean="0"/>
              <a:t> </a:t>
            </a:r>
            <a:r>
              <a:rPr lang="es-ES" dirty="0" err="1" smtClean="0"/>
              <a:t>centrais</a:t>
            </a:r>
            <a:r>
              <a:rPr lang="es-ES" dirty="0" smtClean="0"/>
              <a:t> térmicas.</a:t>
            </a:r>
          </a:p>
          <a:p>
            <a:r>
              <a:rPr lang="es-ES" dirty="0" smtClean="0"/>
              <a:t>Hay </a:t>
            </a:r>
            <a:r>
              <a:rPr lang="es-ES" dirty="0" err="1" smtClean="0"/>
              <a:t>catro</a:t>
            </a:r>
            <a:r>
              <a:rPr lang="es-ES" dirty="0" smtClean="0"/>
              <a:t> tipos de carbón:</a:t>
            </a:r>
          </a:p>
          <a:p>
            <a:pPr>
              <a:buFontTx/>
              <a:buChar char="-"/>
            </a:pPr>
            <a:r>
              <a:rPr lang="es-ES" dirty="0" smtClean="0"/>
              <a:t>Turba</a:t>
            </a:r>
          </a:p>
          <a:p>
            <a:pPr>
              <a:buFontTx/>
              <a:buChar char="-"/>
            </a:pPr>
            <a:r>
              <a:rPr lang="es-ES" dirty="0" smtClean="0"/>
              <a:t>Hulla</a:t>
            </a:r>
          </a:p>
          <a:p>
            <a:pPr>
              <a:buFontTx/>
              <a:buChar char="-"/>
            </a:pPr>
            <a:r>
              <a:rPr lang="es-ES" dirty="0" smtClean="0"/>
              <a:t>Lignito</a:t>
            </a:r>
          </a:p>
          <a:p>
            <a:pPr>
              <a:buFontTx/>
              <a:buChar char="-"/>
            </a:pPr>
            <a:r>
              <a:rPr lang="es-ES" dirty="0" smtClean="0"/>
              <a:t>Antracita</a:t>
            </a:r>
            <a:endParaRPr lang="es-ES" dirty="0"/>
          </a:p>
        </p:txBody>
      </p:sp>
      <p:pic>
        <p:nvPicPr>
          <p:cNvPr id="5" name="Picture 2" descr="http://calefacciones.com.es/files/2011/05/carb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70284"/>
            <a:ext cx="4038600" cy="30302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 petróleo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gl-ES" dirty="0" smtClean="0"/>
              <a:t>Del obtéñense diversos combustibles:</a:t>
            </a:r>
          </a:p>
          <a:p>
            <a:pPr>
              <a:buFontTx/>
              <a:buChar char="-"/>
            </a:pPr>
            <a:r>
              <a:rPr lang="es-ES" dirty="0" smtClean="0"/>
              <a:t>Butano</a:t>
            </a:r>
          </a:p>
          <a:p>
            <a:pPr>
              <a:buFontTx/>
              <a:buChar char="-"/>
            </a:pPr>
            <a:r>
              <a:rPr lang="es-ES" dirty="0" smtClean="0"/>
              <a:t>Gasolina</a:t>
            </a:r>
          </a:p>
          <a:p>
            <a:pPr>
              <a:buFontTx/>
              <a:buChar char="-"/>
            </a:pPr>
            <a:r>
              <a:rPr lang="es-ES" dirty="0" smtClean="0"/>
              <a:t>Queroseno…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Picture 2" descr="http://1.bp.blogspot.com/_xEYi18CgedE/S7SskgPAosI/AAAAAAAAAck/NYUonqvRFU0/s400/petroleo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5393" y="1916832"/>
            <a:ext cx="3829932" cy="36306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 gas natural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gl-ES" dirty="0" smtClean="0"/>
              <a:t>É o combustible fósil menos contaminante, xa que só libera dióxido de carbono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5" name="Picture 2" descr="http://www.elorodesalomon.es/wp-content/uploads/2010/10/ga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132856"/>
            <a:ext cx="3960440" cy="375251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Enerxía nuclear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gl-ES" dirty="0" smtClean="0"/>
              <a:t>Nas centrais nucleares os átomos de uranio rómpense noutros máis pequenos ao tempo que se libera unha gran cantidade de enerxía. Xera moitos residuos e é moi contaminante.</a:t>
            </a:r>
            <a:endParaRPr lang="gl-ES" dirty="0"/>
          </a:p>
        </p:txBody>
      </p:sp>
      <p:pic>
        <p:nvPicPr>
          <p:cNvPr id="5" name="4 Marcador de contenido" descr="fototrabajobiolog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68104"/>
            <a:ext cx="4038600" cy="343462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399032"/>
          </a:xfrm>
        </p:spPr>
        <p:txBody>
          <a:bodyPr/>
          <a:lstStyle/>
          <a:p>
            <a:pPr algn="ctr"/>
            <a:r>
              <a:rPr lang="es-ES" u="sng" dirty="0" smtClean="0"/>
              <a:t>ENERXÍAS RENOVABLES</a:t>
            </a:r>
            <a:endParaRPr lang="es-ES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Enerxía xeotérmica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gl-ES" dirty="0" smtClean="0"/>
              <a:t>Este tipo de enerxía procede da calor interna da terra. Unha central xeotérmica introduce auga fría a centos de metros de profundidade e recolle o vapor de auga que ascende para mover as turbinas.</a:t>
            </a:r>
            <a:endParaRPr lang="gl-ES" dirty="0"/>
          </a:p>
        </p:txBody>
      </p:sp>
      <p:pic>
        <p:nvPicPr>
          <p:cNvPr id="5" name="4 Marcador de contenido" descr="fototrabajobiologia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5825" y="2323306"/>
            <a:ext cx="3943350" cy="332422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324</TotalTime>
  <Words>335</Words>
  <Application>Microsoft Office PowerPoint</Application>
  <PresentationFormat>Presentación en pantalla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Brío</vt:lpstr>
      <vt:lpstr>As enerxías.~</vt:lpstr>
      <vt:lpstr>PODEN SER:</vt:lpstr>
      <vt:lpstr>ENERXÍAS NON RENOVABLES</vt:lpstr>
      <vt:lpstr>O carbón.</vt:lpstr>
      <vt:lpstr>O petróleo</vt:lpstr>
      <vt:lpstr>O gas natural</vt:lpstr>
      <vt:lpstr>Enerxía nuclear</vt:lpstr>
      <vt:lpstr>ENERXÍAS RENOVABLES</vt:lpstr>
      <vt:lpstr>Enerxía xeotérmica</vt:lpstr>
      <vt:lpstr>Enerxía hidráulica</vt:lpstr>
      <vt:lpstr>Enerxía eólica</vt:lpstr>
      <vt:lpstr>Enerxía solar</vt:lpstr>
      <vt:lpstr>A biomasa</vt:lpstr>
      <vt:lpstr>O hidróxeno</vt:lpstr>
      <vt:lpstr>FIN.~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enerxías.~</dc:title>
  <dc:creator>Usuario</dc:creator>
  <cp:lastModifiedBy>Usuario</cp:lastModifiedBy>
  <cp:revision>27</cp:revision>
  <dcterms:created xsi:type="dcterms:W3CDTF">2011-06-18T13:45:00Z</dcterms:created>
  <dcterms:modified xsi:type="dcterms:W3CDTF">2011-06-20T14:13:30Z</dcterms:modified>
</cp:coreProperties>
</file>